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59" r:id="rId3"/>
    <p:sldId id="267" r:id="rId4"/>
    <p:sldId id="266" r:id="rId5"/>
    <p:sldId id="268" r:id="rId6"/>
    <p:sldId id="258" r:id="rId7"/>
    <p:sldId id="257" r:id="rId8"/>
    <p:sldId id="270" r:id="rId9"/>
    <p:sldId id="274" r:id="rId10"/>
    <p:sldId id="271" r:id="rId11"/>
    <p:sldId id="272" r:id="rId12"/>
    <p:sldId id="269" r:id="rId13"/>
    <p:sldId id="262" r:id="rId14"/>
    <p:sldId id="273" r:id="rId15"/>
    <p:sldId id="260" r:id="rId16"/>
    <p:sldId id="265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B2B"/>
    <a:srgbClr val="3737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5" d="100"/>
          <a:sy n="55" d="100"/>
        </p:scale>
        <p:origin x="-1024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23B36-2796-2943-9611-612F21CBB629}" type="datetimeFigureOut">
              <a:rPr lang="en-US" smtClean="0"/>
              <a:t>1/26/14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9D6F5-5680-3144-B833-411DF714B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563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3D – </a:t>
            </a:r>
            <a:r>
              <a:rPr lang="en-US" dirty="0" err="1" smtClean="0"/>
              <a:t>three.js</a:t>
            </a:r>
            <a:r>
              <a:rPr lang="en-US" dirty="0" smtClean="0"/>
              <a:t>, playable </a:t>
            </a:r>
            <a:r>
              <a:rPr lang="en-US" smtClean="0"/>
              <a:t>in browser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9D6F5-5680-3144-B833-411DF714BA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485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Inspiration:</a:t>
            </a:r>
            <a:r>
              <a:rPr lang="en-US" baseline="0" dirty="0" smtClean="0"/>
              <a:t> battle chess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9D6F5-5680-3144-B833-411DF714BA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466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Inspiration: XCOM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9D6F5-5680-3144-B833-411DF714BA9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58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Game ideas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9D6F5-5680-3144-B833-411DF714BA9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146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Concept art goes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9D6F5-5680-3144-B833-411DF714BA9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8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9D6F5-5680-3144-B833-411DF714BA9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58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E922-3A35-7642-BD27-35E3DC686652}" type="datetimeFigureOut">
              <a:rPr lang="en-US" smtClean="0"/>
              <a:t>1/26/14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D9F5-C05F-E244-B4B0-1F51E4AD1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E922-3A35-7642-BD27-35E3DC686652}" type="datetimeFigureOut">
              <a:rPr lang="en-US" smtClean="0"/>
              <a:t>1/26/14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D9F5-C05F-E244-B4B0-1F51E4AD1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E922-3A35-7642-BD27-35E3DC686652}" type="datetimeFigureOut">
              <a:rPr lang="en-US" smtClean="0"/>
              <a:t>1/26/14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D9F5-C05F-E244-B4B0-1F51E4AD1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E922-3A35-7642-BD27-35E3DC686652}" type="datetimeFigureOut">
              <a:rPr lang="en-US" smtClean="0"/>
              <a:t>1/26/14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D9F5-C05F-E244-B4B0-1F51E4AD1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E922-3A35-7642-BD27-35E3DC686652}" type="datetimeFigureOut">
              <a:rPr lang="en-US" smtClean="0"/>
              <a:t>1/26/14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D9F5-C05F-E244-B4B0-1F51E4AD1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E922-3A35-7642-BD27-35E3DC686652}" type="datetimeFigureOut">
              <a:rPr lang="en-US" smtClean="0"/>
              <a:t>1/26/14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D9F5-C05F-E244-B4B0-1F51E4AD1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E922-3A35-7642-BD27-35E3DC686652}" type="datetimeFigureOut">
              <a:rPr lang="en-US" smtClean="0"/>
              <a:t>1/26/14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D9F5-C05F-E244-B4B0-1F51E4AD1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E922-3A35-7642-BD27-35E3DC686652}" type="datetimeFigureOut">
              <a:rPr lang="en-US" smtClean="0"/>
              <a:t>1/26/14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D9F5-C05F-E244-B4B0-1F51E4AD1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E922-3A35-7642-BD27-35E3DC686652}" type="datetimeFigureOut">
              <a:rPr lang="en-US" smtClean="0"/>
              <a:t>1/26/14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D9F5-C05F-E244-B4B0-1F51E4AD1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E922-3A35-7642-BD27-35E3DC686652}" type="datetimeFigureOut">
              <a:rPr lang="en-US" smtClean="0"/>
              <a:t>1/26/14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D9F5-C05F-E244-B4B0-1F51E4AD1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E922-3A35-7642-BD27-35E3DC686652}" type="datetimeFigureOut">
              <a:rPr lang="en-US" smtClean="0"/>
              <a:t>1/26/14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D9F5-C05F-E244-B4B0-1F51E4AD1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2B2B2B"/>
            </a:gs>
          </a:gsLst>
          <a:lin ang="684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EE922-3A35-7642-BD27-35E3DC686652}" type="datetimeFigureOut">
              <a:rPr lang="en-US" smtClean="0"/>
              <a:t>1/26/14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BD9F5-C05F-E244-B4B0-1F51E4AD1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hyperlink" Target="http://jtkmcwx.nodejitsu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442"/>
            <a:ext cx="9144000" cy="584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98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7200" y="1039354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3476735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53070" y="1417639"/>
            <a:ext cx="5050127" cy="33660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940243"/>
            <a:ext cx="3132006" cy="469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404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242" y="115469"/>
            <a:ext cx="4145866" cy="62187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3362" y="346406"/>
            <a:ext cx="4330065" cy="28867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3362" y="3502771"/>
            <a:ext cx="4247246" cy="283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37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Node.js</a:t>
            </a:r>
            <a:r>
              <a:rPr lang="en-US" dirty="0" smtClean="0"/>
              <a:t>: client – server communication</a:t>
            </a:r>
          </a:p>
          <a:p>
            <a:endParaRPr lang="en-US" dirty="0"/>
          </a:p>
          <a:p>
            <a:r>
              <a:rPr lang="en-US" dirty="0" smtClean="0"/>
              <a:t>Host on </a:t>
            </a:r>
            <a:r>
              <a:rPr lang="en-US" dirty="0" err="1" smtClean="0"/>
              <a:t>Nodejitsu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358" y="4157578"/>
            <a:ext cx="3437778" cy="17612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737" y="3957053"/>
            <a:ext cx="3181361" cy="216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73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3"/>
          <p:cNvSpPr txBox="1"/>
          <p:nvPr/>
        </p:nvSpPr>
        <p:spPr>
          <a:xfrm>
            <a:off x="3762377" y="1155036"/>
            <a:ext cx="2232599" cy="7442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sz="3600" b="1" dirty="0"/>
              <a:t>Network</a:t>
            </a:r>
          </a:p>
        </p:txBody>
      </p:sp>
      <p:sp>
        <p:nvSpPr>
          <p:cNvPr id="5" name="Shape 24"/>
          <p:cNvSpPr txBox="1"/>
          <p:nvPr/>
        </p:nvSpPr>
        <p:spPr>
          <a:xfrm>
            <a:off x="1770652" y="1870944"/>
            <a:ext cx="1499399" cy="514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2400" dirty="0"/>
              <a:t>Nodejitsu</a:t>
            </a:r>
          </a:p>
        </p:txBody>
      </p:sp>
      <p:pic>
        <p:nvPicPr>
          <p:cNvPr id="6" name="Shape 2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51452" y="1237986"/>
            <a:ext cx="1219200" cy="1219200"/>
          </a:xfrm>
          <a:prstGeom prst="rect">
            <a:avLst/>
          </a:prstGeom>
        </p:spPr>
      </p:pic>
      <p:pic>
        <p:nvPicPr>
          <p:cNvPr id="7" name="Shape 26"/>
          <p:cNvPicPr preferRelativeResize="0"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1727" y="4317611"/>
            <a:ext cx="982049" cy="982049"/>
          </a:xfrm>
          <a:prstGeom prst="rect">
            <a:avLst/>
          </a:prstGeom>
        </p:spPr>
      </p:pic>
      <p:pic>
        <p:nvPicPr>
          <p:cNvPr id="8" name="Shape 27"/>
          <p:cNvPicPr preferRelativeResize="0"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1727" y="3012861"/>
            <a:ext cx="982049" cy="982049"/>
          </a:xfrm>
          <a:prstGeom prst="rect">
            <a:avLst/>
          </a:prstGeom>
        </p:spPr>
      </p:pic>
      <p:sp>
        <p:nvSpPr>
          <p:cNvPr id="10" name="Shape 29"/>
          <p:cNvSpPr txBox="1"/>
          <p:nvPr/>
        </p:nvSpPr>
        <p:spPr>
          <a:xfrm>
            <a:off x="775227" y="2689282"/>
            <a:ext cx="1335900" cy="213454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800" dirty="0" smtClean="0">
                <a:solidFill>
                  <a:schemeClr val="tx1">
                    <a:lumMod val="65000"/>
                  </a:schemeClr>
                </a:solidFill>
              </a:rPr>
              <a:t>Node.</a:t>
            </a:r>
            <a:r>
              <a:rPr lang="en-US" sz="1800" dirty="0" err="1" smtClean="0">
                <a:solidFill>
                  <a:schemeClr val="tx1">
                    <a:lumMod val="65000"/>
                  </a:schemeClr>
                </a:solidFill>
              </a:rPr>
              <a:t>js</a:t>
            </a:r>
            <a:endParaRPr lang="en-US" dirty="0">
              <a:solidFill>
                <a:schemeClr val="tx1">
                  <a:lumMod val="65000"/>
                </a:schemeClr>
              </a:solidFill>
            </a:endParaRPr>
          </a:p>
          <a:p>
            <a:pPr lvl="0" rtl="0">
              <a:buNone/>
            </a:pPr>
            <a:r>
              <a:rPr lang="en-US" dirty="0" err="1" smtClean="0">
                <a:solidFill>
                  <a:schemeClr val="tx1">
                    <a:lumMod val="65000"/>
                  </a:schemeClr>
                </a:solidFill>
              </a:rPr>
              <a:t>Socket.IO</a:t>
            </a:r>
            <a:endParaRPr lang="en-US" sz="1800" dirty="0">
              <a:solidFill>
                <a:schemeClr val="tx1">
                  <a:lumMod val="65000"/>
                </a:schemeClr>
              </a:solidFill>
            </a:endParaRPr>
          </a:p>
          <a:p>
            <a:pPr lvl="0" rtl="0">
              <a:buNone/>
            </a:pPr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Express</a:t>
            </a:r>
            <a:endParaRPr lang="en-US" sz="1800" dirty="0">
              <a:solidFill>
                <a:schemeClr val="tx1">
                  <a:lumMod val="65000"/>
                </a:schemeClr>
              </a:solidFill>
            </a:endParaRPr>
          </a:p>
          <a:p>
            <a:pPr lvl="0" rtl="0">
              <a:buNone/>
            </a:pPr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Jade</a:t>
            </a:r>
            <a:endParaRPr lang="en-US" sz="1800" dirty="0" smtClean="0">
              <a:solidFill>
                <a:schemeClr val="tx1">
                  <a:lumMod val="65000"/>
                </a:schemeClr>
              </a:solidFill>
            </a:endParaRPr>
          </a:p>
        </p:txBody>
      </p:sp>
      <p:cxnSp>
        <p:nvCxnSpPr>
          <p:cNvPr id="17" name="Shape 36"/>
          <p:cNvCxnSpPr>
            <a:endCxn id="5" idx="3"/>
          </p:cNvCxnSpPr>
          <p:nvPr/>
        </p:nvCxnSpPr>
        <p:spPr>
          <a:xfrm rot="10800000">
            <a:off x="3270051" y="2128043"/>
            <a:ext cx="4275299" cy="11117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" name="Shape 37"/>
          <p:cNvCxnSpPr>
            <a:stCxn id="5" idx="3"/>
          </p:cNvCxnSpPr>
          <p:nvPr/>
        </p:nvCxnSpPr>
        <p:spPr>
          <a:xfrm>
            <a:off x="3270051" y="2128043"/>
            <a:ext cx="4319100" cy="23702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9" name="Shape 38"/>
          <p:cNvSpPr txBox="1"/>
          <p:nvPr/>
        </p:nvSpPr>
        <p:spPr>
          <a:xfrm rot="834036">
            <a:off x="4526412" y="2460740"/>
            <a:ext cx="3657617" cy="457083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dirty="0"/>
              <a:t>Connect &amp; Wait</a:t>
            </a:r>
          </a:p>
        </p:txBody>
      </p:sp>
      <p:sp>
        <p:nvSpPr>
          <p:cNvPr id="20" name="Shape 39"/>
          <p:cNvSpPr txBox="1"/>
          <p:nvPr/>
        </p:nvSpPr>
        <p:spPr>
          <a:xfrm rot="1740099">
            <a:off x="3973350" y="3766289"/>
            <a:ext cx="3657533" cy="457242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dirty="0"/>
              <a:t>Sync &amp; Packet exchange (movement)</a:t>
            </a:r>
          </a:p>
        </p:txBody>
      </p:sp>
      <p:cxnSp>
        <p:nvCxnSpPr>
          <p:cNvPr id="21" name="Shape 40"/>
          <p:cNvCxnSpPr>
            <a:endCxn id="22" idx="0"/>
          </p:cNvCxnSpPr>
          <p:nvPr/>
        </p:nvCxnSpPr>
        <p:spPr>
          <a:xfrm>
            <a:off x="2733777" y="2457186"/>
            <a:ext cx="1286999" cy="23606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" name="Shape 41"/>
          <p:cNvSpPr txBox="1"/>
          <p:nvPr/>
        </p:nvSpPr>
        <p:spPr>
          <a:xfrm>
            <a:off x="2111127" y="4817886"/>
            <a:ext cx="3819300" cy="5141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buNone/>
            </a:pPr>
            <a:r>
              <a:rPr lang="en" sz="1800" dirty="0"/>
              <a:t>Authority</a:t>
            </a:r>
          </a:p>
          <a:p>
            <a:pPr lvl="0" algn="ctr" rtl="0">
              <a:buNone/>
            </a:pPr>
            <a:r>
              <a:rPr lang="en" sz="1800" dirty="0"/>
              <a:t>Compute and send the game state </a:t>
            </a:r>
          </a:p>
        </p:txBody>
      </p:sp>
      <p:sp>
        <p:nvSpPr>
          <p:cNvPr id="23" name="Shape 42"/>
          <p:cNvSpPr txBox="1"/>
          <p:nvPr/>
        </p:nvSpPr>
        <p:spPr>
          <a:xfrm>
            <a:off x="1770652" y="1111236"/>
            <a:ext cx="1499399" cy="197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endParaRPr lang="en" u="sng" dirty="0">
              <a:solidFill>
                <a:schemeClr val="hlink"/>
              </a:solidFill>
              <a:hlinkClick r:id="rId5"/>
            </a:endParaRPr>
          </a:p>
        </p:txBody>
      </p:sp>
    </p:spTree>
    <p:extLst>
      <p:ext uri="{BB962C8B-B14F-4D97-AF65-F5344CB8AC3E}">
        <p14:creationId xmlns:p14="http://schemas.microsoft.com/office/powerpoint/2010/main" val="2171238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Peter Chang, Matt Zhao – game architecture, game logic </a:t>
            </a:r>
          </a:p>
          <a:p>
            <a:r>
              <a:rPr lang="en-US" dirty="0" err="1" smtClean="0"/>
              <a:t>WenXuan</a:t>
            </a:r>
            <a:r>
              <a:rPr lang="en-US" dirty="0" smtClean="0"/>
              <a:t> </a:t>
            </a:r>
            <a:r>
              <a:rPr lang="en-US" dirty="0" err="1" smtClean="0"/>
              <a:t>Cai</a:t>
            </a:r>
            <a:r>
              <a:rPr lang="en-US" dirty="0" smtClean="0"/>
              <a:t> - networking</a:t>
            </a:r>
          </a:p>
          <a:p>
            <a:r>
              <a:rPr lang="en-US" dirty="0" smtClean="0"/>
              <a:t>Matt </a:t>
            </a:r>
            <a:r>
              <a:rPr lang="en-US" dirty="0" err="1" smtClean="0"/>
              <a:t>Kerkstra</a:t>
            </a:r>
            <a:r>
              <a:rPr lang="en-US" dirty="0" smtClean="0"/>
              <a:t> – game art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488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8000"/>
            <a:ext cx="9144000" cy="584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95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Lowdown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“Chess with guns”</a:t>
            </a:r>
          </a:p>
          <a:p>
            <a:r>
              <a:rPr lang="en-US" dirty="0" smtClean="0"/>
              <a:t>3D</a:t>
            </a:r>
          </a:p>
          <a:p>
            <a:r>
              <a:rPr lang="en-US" dirty="0" err="1" smtClean="0"/>
              <a:t>Cooldown</a:t>
            </a:r>
            <a:r>
              <a:rPr lang="en-US" dirty="0" smtClean="0"/>
              <a:t> based</a:t>
            </a:r>
          </a:p>
          <a:p>
            <a:r>
              <a:rPr lang="en-US" dirty="0" smtClean="0"/>
              <a:t>Multiplayer (</a:t>
            </a:r>
            <a:r>
              <a:rPr lang="en-US" dirty="0" err="1" smtClean="0"/>
              <a:t>PvP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312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7200" y="1065463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2195881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17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49504" cy="4872925"/>
          </a:xfrm>
        </p:spPr>
        <p:txBody>
          <a:bodyPr/>
          <a:lstStyle/>
          <a:p>
            <a:r>
              <a:rPr lang="en-US" dirty="0" smtClean="0"/>
              <a:t>Units with different classes</a:t>
            </a:r>
          </a:p>
          <a:p>
            <a:r>
              <a:rPr lang="en-US" dirty="0" smtClean="0"/>
              <a:t>Fog of war</a:t>
            </a:r>
          </a:p>
          <a:p>
            <a:r>
              <a:rPr lang="en-US" dirty="0" smtClean="0"/>
              <a:t>Line of sight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57329" y="1417638"/>
            <a:ext cx="3838425" cy="505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872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569" y="2688222"/>
            <a:ext cx="8229600" cy="1143000"/>
          </a:xfrm>
        </p:spPr>
        <p:txBody>
          <a:bodyPr/>
          <a:lstStyle/>
          <a:p>
            <a:r>
              <a:rPr lang="en-US" dirty="0" smtClean="0"/>
              <a:t>Art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950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053" y="824748"/>
            <a:ext cx="6278344" cy="480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92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19158" y="1111371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3767326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59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1043</TotalTime>
  <Words>110</Words>
  <Application>Microsoft Macintosh PowerPoint</Application>
  <PresentationFormat>On-screen Show (4:3)</PresentationFormat>
  <Paragraphs>40</Paragraphs>
  <Slides>16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Black</vt:lpstr>
      <vt:lpstr>PowerPoint Presentation</vt:lpstr>
      <vt:lpstr>The Lowdown</vt:lpstr>
      <vt:lpstr>PowerPoint Presentation</vt:lpstr>
      <vt:lpstr>PowerPoint Presentation</vt:lpstr>
      <vt:lpstr>Features</vt:lpstr>
      <vt:lpstr>Art style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Networking</vt:lpstr>
      <vt:lpstr>PowerPoint Presentation</vt:lpstr>
      <vt:lpstr>Roles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Chang</dc:creator>
  <cp:lastModifiedBy>Peter Chang</cp:lastModifiedBy>
  <cp:revision>20</cp:revision>
  <dcterms:created xsi:type="dcterms:W3CDTF">2014-01-25T19:15:41Z</dcterms:created>
  <dcterms:modified xsi:type="dcterms:W3CDTF">2014-01-27T21:14:12Z</dcterms:modified>
</cp:coreProperties>
</file>